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91" r:id="rId4"/>
    <p:sldId id="284" r:id="rId5"/>
    <p:sldId id="279" r:id="rId6"/>
    <p:sldId id="274" r:id="rId7"/>
    <p:sldId id="275" r:id="rId8"/>
    <p:sldId id="267" r:id="rId9"/>
    <p:sldId id="270" r:id="rId10"/>
    <p:sldId id="292" r:id="rId11"/>
    <p:sldId id="271" r:id="rId12"/>
    <p:sldId id="293" r:id="rId13"/>
    <p:sldId id="296" r:id="rId14"/>
    <p:sldId id="294" r:id="rId15"/>
    <p:sldId id="295" r:id="rId16"/>
    <p:sldId id="289" r:id="rId17"/>
    <p:sldId id="29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EFBC00"/>
    <a:srgbClr val="4D93D3"/>
    <a:srgbClr val="69AB3D"/>
    <a:srgbClr val="B7886F"/>
    <a:srgbClr val="CAA55C"/>
    <a:srgbClr val="FFD80D"/>
    <a:srgbClr val="FFE8D9"/>
    <a:srgbClr val="413F3F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3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5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41.png"/><Relationship Id="rId3" Type="http://schemas.openxmlformats.org/officeDocument/2006/relationships/image" Target="../media/image42.png"/><Relationship Id="rId21" Type="http://schemas.openxmlformats.org/officeDocument/2006/relationships/image" Target="../media/image24.png"/><Relationship Id="rId7" Type="http://schemas.openxmlformats.org/officeDocument/2006/relationships/image" Target="../media/image46.png"/><Relationship Id="rId12" Type="http://schemas.openxmlformats.org/officeDocument/2006/relationships/image" Target="../media/image4.png"/><Relationship Id="rId17" Type="http://schemas.openxmlformats.org/officeDocument/2006/relationships/image" Target="../media/image52.png"/><Relationship Id="rId25" Type="http://schemas.microsoft.com/office/2007/relationships/hdphoto" Target="../media/hdphoto2.wdp"/><Relationship Id="rId2" Type="http://schemas.openxmlformats.org/officeDocument/2006/relationships/image" Target="../media/image2.png"/><Relationship Id="rId16" Type="http://schemas.openxmlformats.org/officeDocument/2006/relationships/image" Target="../media/image51.png"/><Relationship Id="rId20" Type="http://schemas.microsoft.com/office/2007/relationships/hdphoto" Target="../media/hdphoto4.wdp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.png"/><Relationship Id="rId24" Type="http://schemas.openxmlformats.org/officeDocument/2006/relationships/image" Target="../media/image33.png"/><Relationship Id="rId5" Type="http://schemas.openxmlformats.org/officeDocument/2006/relationships/image" Target="../media/image44.png"/><Relationship Id="rId15" Type="http://schemas.openxmlformats.org/officeDocument/2006/relationships/image" Target="../media/image50.png"/><Relationship Id="rId23" Type="http://schemas.microsoft.com/office/2007/relationships/hdphoto" Target="../media/hdphoto5.wdp"/><Relationship Id="rId28" Type="http://schemas.openxmlformats.org/officeDocument/2006/relationships/image" Target="../media/image20.png"/><Relationship Id="rId10" Type="http://schemas.openxmlformats.org/officeDocument/2006/relationships/image" Target="../media/image47.png"/><Relationship Id="rId19" Type="http://schemas.openxmlformats.org/officeDocument/2006/relationships/image" Target="../media/image30.png"/><Relationship Id="rId4" Type="http://schemas.openxmlformats.org/officeDocument/2006/relationships/image" Target="../media/image43.png"/><Relationship Id="rId9" Type="http://schemas.openxmlformats.org/officeDocument/2006/relationships/image" Target="../media/image9.png"/><Relationship Id="rId14" Type="http://schemas.openxmlformats.org/officeDocument/2006/relationships/image" Target="../media/image49.png"/><Relationship Id="rId22" Type="http://schemas.openxmlformats.org/officeDocument/2006/relationships/image" Target="../media/image32.png"/><Relationship Id="rId27" Type="http://schemas.microsoft.com/office/2007/relationships/hdphoto" Target="../media/hdphoto7.wdp"/><Relationship Id="rId30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2.png"/><Relationship Id="rId3" Type="http://schemas.openxmlformats.org/officeDocument/2006/relationships/image" Target="../media/image54.png"/><Relationship Id="rId21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47.png"/><Relationship Id="rId15" Type="http://schemas.microsoft.com/office/2007/relationships/hdphoto" Target="../media/hdphoto9.wdp"/><Relationship Id="rId23" Type="http://schemas.openxmlformats.org/officeDocument/2006/relationships/image" Target="../media/image66.png"/><Relationship Id="rId10" Type="http://schemas.microsoft.com/office/2007/relationships/hdphoto" Target="../media/hdphoto8.wdp"/><Relationship Id="rId19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18" Type="http://schemas.openxmlformats.org/officeDocument/2006/relationships/image" Target="../media/image2.png"/><Relationship Id="rId3" Type="http://schemas.openxmlformats.org/officeDocument/2006/relationships/image" Target="../media/image54.png"/><Relationship Id="rId21" Type="http://schemas.openxmlformats.org/officeDocument/2006/relationships/image" Target="../media/image19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17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47.png"/><Relationship Id="rId15" Type="http://schemas.microsoft.com/office/2007/relationships/hdphoto" Target="../media/hdphoto9.wdp"/><Relationship Id="rId23" Type="http://schemas.openxmlformats.org/officeDocument/2006/relationships/image" Target="../media/image66.png"/><Relationship Id="rId10" Type="http://schemas.microsoft.com/office/2007/relationships/hdphoto" Target="../media/hdphoto8.wdp"/><Relationship Id="rId19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18" Type="http://schemas.openxmlformats.org/officeDocument/2006/relationships/image" Target="../media/image63.png"/><Relationship Id="rId26" Type="http://schemas.openxmlformats.org/officeDocument/2006/relationships/image" Target="../media/image66.png"/><Relationship Id="rId3" Type="http://schemas.openxmlformats.org/officeDocument/2006/relationships/image" Target="../media/image54.png"/><Relationship Id="rId21" Type="http://schemas.openxmlformats.org/officeDocument/2006/relationships/image" Target="../media/image8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2.png"/><Relationship Id="rId25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microsoft.com/office/2007/relationships/hdphoto" Target="../media/hdphoto10.wdp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24" Type="http://schemas.openxmlformats.org/officeDocument/2006/relationships/image" Target="../media/image15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image" Target="../media/image59.png"/><Relationship Id="rId19" Type="http://schemas.openxmlformats.org/officeDocument/2006/relationships/image" Target="../media/image7.png"/><Relationship Id="rId4" Type="http://schemas.openxmlformats.org/officeDocument/2006/relationships/image" Target="../media/image55.png"/><Relationship Id="rId9" Type="http://schemas.microsoft.com/office/2007/relationships/hdphoto" Target="../media/hdphoto8.wdp"/><Relationship Id="rId14" Type="http://schemas.microsoft.com/office/2007/relationships/hdphoto" Target="../media/hdphoto9.wdp"/><Relationship Id="rId22" Type="http://schemas.openxmlformats.org/officeDocument/2006/relationships/image" Target="../media/image23.png"/><Relationship Id="rId27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72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1.png"/><Relationship Id="rId5" Type="http://schemas.openxmlformats.org/officeDocument/2006/relationships/image" Target="../media/image47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48.png"/><Relationship Id="rId1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8.png"/><Relationship Id="rId3" Type="http://schemas.openxmlformats.org/officeDocument/2006/relationships/image" Target="../media/image76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77.png"/><Relationship Id="rId10" Type="http://schemas.openxmlformats.org/officeDocument/2006/relationships/image" Target="../media/image79.jpg"/><Relationship Id="rId4" Type="http://schemas.openxmlformats.org/officeDocument/2006/relationships/image" Target="../media/image1.png"/><Relationship Id="rId9" Type="http://schemas.openxmlformats.org/officeDocument/2006/relationships/image" Target="../media/image78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3" Type="http://schemas.openxmlformats.org/officeDocument/2006/relationships/image" Target="../media/image86.gif"/><Relationship Id="rId7" Type="http://schemas.openxmlformats.org/officeDocument/2006/relationships/image" Target="../media/image8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11" Type="http://schemas.openxmlformats.org/officeDocument/2006/relationships/image" Target="../media/image93.gif"/><Relationship Id="rId5" Type="http://schemas.openxmlformats.org/officeDocument/2006/relationships/image" Target="../media/image87.gif"/><Relationship Id="rId10" Type="http://schemas.openxmlformats.org/officeDocument/2006/relationships/image" Target="../media/image92.gif"/><Relationship Id="rId4" Type="http://schemas.openxmlformats.org/officeDocument/2006/relationships/image" Target="../media/image28.gif"/><Relationship Id="rId9" Type="http://schemas.openxmlformats.org/officeDocument/2006/relationships/image" Target="../media/image9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gi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18" Type="http://schemas.openxmlformats.org/officeDocument/2006/relationships/image" Target="../media/image15.png"/><Relationship Id="rId26" Type="http://schemas.openxmlformats.org/officeDocument/2006/relationships/image" Target="../media/image7.png"/><Relationship Id="rId3" Type="http://schemas.openxmlformats.org/officeDocument/2006/relationships/image" Target="../media/image1.png"/><Relationship Id="rId21" Type="http://schemas.openxmlformats.org/officeDocument/2006/relationships/image" Target="../media/image18.gif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slide" Target="slide6.xml"/><Relationship Id="rId16" Type="http://schemas.microsoft.com/office/2007/relationships/hdphoto" Target="../media/hdphoto2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5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0.png"/><Relationship Id="rId10" Type="http://schemas.openxmlformats.org/officeDocument/2006/relationships/image" Target="../media/image11.png"/><Relationship Id="rId19" Type="http://schemas.openxmlformats.org/officeDocument/2006/relationships/image" Target="../media/image18.gif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microsoft.com/office/2007/relationships/hdphoto" Target="../media/hdphoto2.wdp"/><Relationship Id="rId2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27.png"/><Relationship Id="rId17" Type="http://schemas.openxmlformats.org/officeDocument/2006/relationships/image" Target="../media/image18.gif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7.png"/><Relationship Id="rId10" Type="http://schemas.openxmlformats.org/officeDocument/2006/relationships/image" Target="../media/image24.png"/><Relationship Id="rId19" Type="http://schemas.openxmlformats.org/officeDocument/2006/relationships/image" Target="../media/image28.gif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18" Type="http://schemas.openxmlformats.org/officeDocument/2006/relationships/image" Target="../media/image16.png"/><Relationship Id="rId26" Type="http://schemas.openxmlformats.org/officeDocument/2006/relationships/image" Target="../media/image7.png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14.png"/><Relationship Id="rId20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23" Type="http://schemas.openxmlformats.org/officeDocument/2006/relationships/image" Target="../media/image8.png"/><Relationship Id="rId10" Type="http://schemas.openxmlformats.org/officeDocument/2006/relationships/image" Target="../media/image6.PNG"/><Relationship Id="rId19" Type="http://schemas.openxmlformats.org/officeDocument/2006/relationships/image" Target="../media/image17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2.png"/><Relationship Id="rId22" Type="http://schemas.openxmlformats.org/officeDocument/2006/relationships/image" Target="../media/image2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0.png"/><Relationship Id="rId18" Type="http://schemas.microsoft.com/office/2007/relationships/hdphoto" Target="../media/hdphoto5.wdp"/><Relationship Id="rId26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9.png"/><Relationship Id="rId12" Type="http://schemas.openxmlformats.org/officeDocument/2006/relationships/image" Target="../media/image16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slide" Target="slide17.xml"/><Relationship Id="rId16" Type="http://schemas.microsoft.com/office/2007/relationships/hdphoto" Target="../media/hdphoto1.wdp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23" Type="http://schemas.openxmlformats.org/officeDocument/2006/relationships/image" Target="../media/image18.gif"/><Relationship Id="rId10" Type="http://schemas.openxmlformats.org/officeDocument/2006/relationships/image" Target="../media/image4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4.wdp"/><Relationship Id="rId2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32.png"/><Relationship Id="rId26" Type="http://schemas.openxmlformats.org/officeDocument/2006/relationships/image" Target="../media/image20.png"/><Relationship Id="rId3" Type="http://schemas.openxmlformats.org/officeDocument/2006/relationships/image" Target="../media/image1.png"/><Relationship Id="rId21" Type="http://schemas.microsoft.com/office/2007/relationships/hdphoto" Target="../media/hdphoto2.wdp"/><Relationship Id="rId7" Type="http://schemas.microsoft.com/office/2007/relationships/hdphoto" Target="../media/hdphoto6.wdp"/><Relationship Id="rId12" Type="http://schemas.openxmlformats.org/officeDocument/2006/relationships/image" Target="../media/image39.png"/><Relationship Id="rId17" Type="http://schemas.microsoft.com/office/2007/relationships/hdphoto" Target="../media/hdphoto1.wdp"/><Relationship Id="rId25" Type="http://schemas.openxmlformats.org/officeDocument/2006/relationships/image" Target="../media/image18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24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23" Type="http://schemas.microsoft.com/office/2007/relationships/hdphoto" Target="../media/hdphoto7.wdp"/><Relationship Id="rId28" Type="http://schemas.openxmlformats.org/officeDocument/2006/relationships/image" Target="../media/image21.png"/><Relationship Id="rId10" Type="http://schemas.openxmlformats.org/officeDocument/2006/relationships/image" Target="../media/image37.png"/><Relationship Id="rId19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36.png"/><Relationship Id="rId14" Type="http://schemas.openxmlformats.org/officeDocument/2006/relationships/image" Target="../media/image4.png"/><Relationship Id="rId22" Type="http://schemas.openxmlformats.org/officeDocument/2006/relationships/image" Target="../media/image41.png"/><Relationship Id="rId27" Type="http://schemas.openxmlformats.org/officeDocument/2006/relationships/image" Target="../media/image8.png"/><Relationship Id="rId30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079"/>
            <a:chOff x="1796919" y="1303779"/>
            <a:chExt cx="660619" cy="244079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7162" y="1330623"/>
              <a:ext cx="183629" cy="198180"/>
            </a:xfrm>
            <a:prstGeom prst="rect">
              <a:avLst/>
            </a:prstGeom>
          </p:spPr>
        </p:pic>
      </p:grp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88724" y="4297784"/>
            <a:ext cx="2804159" cy="2307919"/>
            <a:chOff x="4983973" y="3499837"/>
            <a:chExt cx="2804159" cy="2307919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3863161"/>
              <a:ext cx="135142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353493"/>
              <a:ext cx="135142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865935"/>
              <a:ext cx="135142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5378323"/>
              <a:ext cx="135142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212789" y="636748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478456" y="4663379"/>
            <a:ext cx="552412" cy="18887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478456" y="5170723"/>
            <a:ext cx="552412" cy="1381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478456" y="5678066"/>
            <a:ext cx="552412" cy="87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478456" y="6188111"/>
            <a:ext cx="552412" cy="3640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6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grpSp>
        <p:nvGrpSpPr>
          <p:cNvPr id="195" name="그룹 194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5256" y="3271283"/>
            <a:ext cx="3044029" cy="441885"/>
            <a:chOff x="845256" y="3271283"/>
            <a:chExt cx="3044029" cy="441885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74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8944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r>
              <a:rPr lang="ko-KR" altLang="en-US" sz="1400" dirty="0"/>
              <a:t>숙련도 조건을 달성할 시 </a:t>
            </a:r>
            <a:r>
              <a:rPr lang="ko-KR" altLang="en-US" sz="1400" dirty="0">
                <a:solidFill>
                  <a:schemeClr val="accent1"/>
                </a:solidFill>
              </a:rPr>
              <a:t>파란색</a:t>
            </a:r>
            <a:r>
              <a:rPr lang="ko-KR" altLang="en-US" sz="1400" dirty="0"/>
              <a:t>으로 표시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조건을 미달성할시 </a:t>
            </a:r>
            <a:r>
              <a:rPr lang="ko-KR" altLang="en-US" sz="1400" dirty="0">
                <a:solidFill>
                  <a:srgbClr val="FF0000"/>
                </a:solidFill>
              </a:rPr>
              <a:t>빨간색</a:t>
            </a:r>
            <a:r>
              <a:rPr lang="ko-KR" altLang="en-US" sz="1400" dirty="0"/>
              <a:t>으로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4485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3230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0488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5478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B9A9-CCC8-4A14-BA18-AC476830F15E}"/>
              </a:ext>
            </a:extLst>
          </p:cNvPr>
          <p:cNvSpPr/>
          <p:nvPr/>
        </p:nvSpPr>
        <p:spPr>
          <a:xfrm>
            <a:off x="2906032" y="2766982"/>
            <a:ext cx="640051" cy="257261"/>
          </a:xfrm>
          <a:prstGeom prst="roundRect">
            <a:avLst/>
          </a:prstGeom>
          <a:solidFill>
            <a:srgbClr val="413F3F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/>
              <a:t>   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6557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1253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4228" y="314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78242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6557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78480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4228" y="36818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78242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78480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8060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69983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5731" y="423516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69745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69983" y="438635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6557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78480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4228" y="474350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78242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78480" y="489468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6557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78480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4228" y="527181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78242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78480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2187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2956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2219358" y="27379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0599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6076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2277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7026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78424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0031" y="4212705"/>
            <a:ext cx="116632" cy="38831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08" y="2840072"/>
            <a:ext cx="149728" cy="1191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636" y="2794456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130297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3659843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217960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4719911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180829" y="5260682"/>
            <a:ext cx="7228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 ★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01280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chemeClr val="accent1"/>
                </a:solidFill>
                <a:latin typeface="+mj-ea"/>
                <a:ea typeface="+mj-ea"/>
              </a:rPr>
              <a:t> Lv. 1</a:t>
            </a:r>
            <a:endParaRPr lang="ko-KR" altLang="en-US" sz="7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2678400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2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3379911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3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010825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4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138536" y="4690534"/>
            <a:ext cx="908617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FF0000"/>
                </a:solidFill>
                <a:latin typeface="+mj-ea"/>
                <a:ea typeface="+mj-ea"/>
              </a:rPr>
              <a:t>숙련도</a:t>
            </a:r>
            <a:r>
              <a:rPr lang="en-US" altLang="ko-KR" sz="700" b="1" dirty="0">
                <a:solidFill>
                  <a:srgbClr val="FF0000"/>
                </a:solidFill>
                <a:latin typeface="+mj-ea"/>
                <a:ea typeface="+mj-ea"/>
              </a:rPr>
              <a:t> Lv. 5</a:t>
            </a:r>
            <a:endParaRPr lang="ko-KR" altLang="en-US" sz="7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2227430" y="3116670"/>
            <a:ext cx="575912" cy="1992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7577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5166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4620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79043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cxnSp>
        <p:nvCxnSpPr>
          <p:cNvPr id="23" name="직선 연결선 22"/>
          <p:cNvCxnSpPr>
            <a:stCxn id="353" idx="0"/>
            <a:endCxn id="350" idx="2"/>
          </p:cNvCxnSpPr>
          <p:nvPr/>
        </p:nvCxnSpPr>
        <p:spPr>
          <a:xfrm flipV="1">
            <a:off x="2303816" y="2360105"/>
            <a:ext cx="2998" cy="37785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endCxn id="296" idx="0"/>
          </p:cNvCxnSpPr>
          <p:nvPr/>
        </p:nvCxnSpPr>
        <p:spPr>
          <a:xfrm>
            <a:off x="2306814" y="2907849"/>
            <a:ext cx="208572" cy="2088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33707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4485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385945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3230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0488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5478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95B9A9-CCC8-4A14-BA18-AC476830F15E}"/>
              </a:ext>
            </a:extLst>
          </p:cNvPr>
          <p:cNvSpPr/>
          <p:nvPr/>
        </p:nvSpPr>
        <p:spPr>
          <a:xfrm>
            <a:off x="2906032" y="2766982"/>
            <a:ext cx="640051" cy="257261"/>
          </a:xfrm>
          <a:prstGeom prst="roundRect">
            <a:avLst/>
          </a:prstGeom>
          <a:solidFill>
            <a:srgbClr val="413F3F"/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/>
              <a:t>   </a:t>
            </a:r>
            <a:endParaRPr lang="ko-KR" altLang="en-US" sz="1000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6557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1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4228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78242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480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6557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78480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4228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78242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78480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8060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69983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5731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69745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69983" y="438635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6557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78480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4228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78242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78480" y="489468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6557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78480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4228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78242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78480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2187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2956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6141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0599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6076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2277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7026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78424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0031" y="4212705"/>
            <a:ext cx="116632" cy="388315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108" y="2840072"/>
            <a:ext cx="149728" cy="11914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636" y="2794456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289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3268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40%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80%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7577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5166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4620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79043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0652" y="5241136"/>
            <a:ext cx="701422" cy="200055"/>
            <a:chOff x="2200652" y="5241136"/>
            <a:chExt cx="701422" cy="200055"/>
          </a:xfrm>
        </p:grpSpPr>
        <p:sp>
          <p:nvSpPr>
            <p:cNvPr id="2" name="직사각형 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2200652" y="4718018"/>
            <a:ext cx="701422" cy="200055"/>
            <a:chOff x="2200652" y="5241136"/>
            <a:chExt cx="701422" cy="200055"/>
          </a:xfrm>
        </p:grpSpPr>
        <p:sp>
          <p:nvSpPr>
            <p:cNvPr id="172" name="직사각형 17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2200652" y="4208438"/>
            <a:ext cx="701422" cy="200055"/>
            <a:chOff x="2200652" y="5241136"/>
            <a:chExt cx="701422" cy="200055"/>
          </a:xfrm>
        </p:grpSpPr>
        <p:sp>
          <p:nvSpPr>
            <p:cNvPr id="175" name="직사각형 174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2200652" y="3656429"/>
            <a:ext cx="701422" cy="200055"/>
            <a:chOff x="2200652" y="5241136"/>
            <a:chExt cx="701422" cy="200055"/>
          </a:xfrm>
        </p:grpSpPr>
        <p:sp>
          <p:nvSpPr>
            <p:cNvPr id="178" name="직사각형 177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2200652" y="3122839"/>
            <a:ext cx="701422" cy="200055"/>
            <a:chOff x="2200652" y="5241136"/>
            <a:chExt cx="701422" cy="200055"/>
          </a:xfrm>
        </p:grpSpPr>
        <p:sp>
          <p:nvSpPr>
            <p:cNvPr id="184" name="직사각형 183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6179501" y="4672935"/>
            <a:ext cx="701422" cy="200055"/>
            <a:chOff x="2200652" y="5241136"/>
            <a:chExt cx="701422" cy="200055"/>
          </a:xfrm>
        </p:grpSpPr>
        <p:sp>
          <p:nvSpPr>
            <p:cNvPr id="187" name="직사각형 186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6179501" y="4011146"/>
            <a:ext cx="701422" cy="200055"/>
            <a:chOff x="2200652" y="5241136"/>
            <a:chExt cx="701422" cy="200055"/>
          </a:xfrm>
        </p:grpSpPr>
        <p:sp>
          <p:nvSpPr>
            <p:cNvPr id="190" name="직사각형 189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179501" y="3367964"/>
            <a:ext cx="701422" cy="200055"/>
            <a:chOff x="2200652" y="5241136"/>
            <a:chExt cx="701422" cy="200055"/>
          </a:xfrm>
        </p:grpSpPr>
        <p:sp>
          <p:nvSpPr>
            <p:cNvPr id="193" name="직사각형 192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6179501" y="2673210"/>
            <a:ext cx="701422" cy="200055"/>
            <a:chOff x="2200652" y="5241136"/>
            <a:chExt cx="701422" cy="200055"/>
          </a:xfrm>
        </p:grpSpPr>
        <p:sp>
          <p:nvSpPr>
            <p:cNvPr id="196" name="직사각형 195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79501" y="1992163"/>
            <a:ext cx="701422" cy="200055"/>
            <a:chOff x="2200652" y="5241136"/>
            <a:chExt cx="701422" cy="200055"/>
          </a:xfrm>
        </p:grpSpPr>
        <p:sp>
          <p:nvSpPr>
            <p:cNvPr id="199" name="직사각형 198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장비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00" y="1112640"/>
            <a:ext cx="210185" cy="208888"/>
          </a:xfrm>
          <a:prstGeom prst="rect">
            <a:avLst/>
          </a:prstGeom>
          <a:ln>
            <a:noFill/>
          </a:ln>
        </p:spPr>
      </p:pic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65" y="1081212"/>
            <a:ext cx="1291819" cy="32305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966351" y="1121804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7198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752921"/>
            <a:ext cx="1412349" cy="1412349"/>
          </a:xfrm>
          <a:prstGeom prst="rect">
            <a:avLst/>
          </a:prstGeom>
        </p:spPr>
      </p:pic>
      <p:sp>
        <p:nvSpPr>
          <p:cNvPr id="42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007817" y="1482408"/>
            <a:ext cx="653492" cy="243288"/>
            <a:chOff x="910551" y="1668117"/>
            <a:chExt cx="653492" cy="243288"/>
          </a:xfrm>
        </p:grpSpPr>
        <p:sp>
          <p:nvSpPr>
            <p:cNvPr id="4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5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06367" y="1469633"/>
            <a:ext cx="660619" cy="244870"/>
            <a:chOff x="1796919" y="1303779"/>
            <a:chExt cx="660619" cy="244870"/>
          </a:xfrm>
        </p:grpSpPr>
        <p:sp>
          <p:nvSpPr>
            <p:cNvPr id="5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0" name="그림 59" descr="장난감이(가) 표시된 사진&#10;&#10;자동 생성된 설명">
              <a:extLst>
                <a:ext uri="{FF2B5EF4-FFF2-40B4-BE49-F238E27FC236}">
                  <a16:creationId xmlns:a16="http://schemas.microsoft.com/office/drawing/2014/main" id="{4C5EDC40-F690-4619-9EA8-3C46E89F1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772" y="1335344"/>
              <a:ext cx="219301" cy="213305"/>
            </a:xfrm>
            <a:prstGeom prst="rect">
              <a:avLst/>
            </a:prstGeom>
          </p:spPr>
        </p:pic>
      </p:grpSp>
      <p:pic>
        <p:nvPicPr>
          <p:cNvPr id="110" name="그림 109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224" y="5859387"/>
            <a:ext cx="444453" cy="476464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12" y="5859387"/>
            <a:ext cx="465978" cy="476464"/>
          </a:xfrm>
          <a:prstGeom prst="rect">
            <a:avLst/>
          </a:prstGeom>
          <a:noFill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91" y="5859387"/>
            <a:ext cx="424726" cy="476464"/>
          </a:xfrm>
          <a:prstGeom prst="rect">
            <a:avLst/>
          </a:prstGeom>
          <a:noFill/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74" y="5859387"/>
            <a:ext cx="445850" cy="476464"/>
          </a:xfrm>
          <a:prstGeom prst="rect">
            <a:avLst/>
          </a:prstGeom>
          <a:noFill/>
        </p:spPr>
      </p:pic>
      <p:sp>
        <p:nvSpPr>
          <p:cNvPr id="114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98884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98" y="5859387"/>
            <a:ext cx="499132" cy="476464"/>
          </a:xfrm>
          <a:prstGeom prst="rect">
            <a:avLst/>
          </a:prstGeom>
          <a:noFill/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963289" y="1162010"/>
            <a:ext cx="139780" cy="1397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5291" y="1062880"/>
            <a:ext cx="3030104" cy="5339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22127" y="1491620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1890473" y="1904974"/>
            <a:ext cx="998634" cy="384859"/>
            <a:chOff x="1393168" y="1120587"/>
            <a:chExt cx="998634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693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닉네임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71090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22127" y="1486853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E6418FB0-7156-41C1-944E-E48C81F7F9ED}"/>
              </a:ext>
            </a:extLst>
          </p:cNvPr>
          <p:cNvSpPr/>
          <p:nvPr/>
        </p:nvSpPr>
        <p:spPr>
          <a:xfrm>
            <a:off x="1212817" y="155556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D2DF8FAD-71B8-479A-A3F3-71DF5750BE45}"/>
              </a:ext>
            </a:extLst>
          </p:cNvPr>
          <p:cNvSpPr/>
          <p:nvPr/>
        </p:nvSpPr>
        <p:spPr>
          <a:xfrm>
            <a:off x="1006960" y="152520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84664ABA-6DFE-4768-A9FD-AC9EE78A7C19}"/>
              </a:ext>
            </a:extLst>
          </p:cNvPr>
          <p:cNvSpPr/>
          <p:nvPr/>
        </p:nvSpPr>
        <p:spPr>
          <a:xfrm>
            <a:off x="1928683" y="1563588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F24C7037-42F9-42AA-9926-69658932B8F6}"/>
              </a:ext>
            </a:extLst>
          </p:cNvPr>
          <p:cNvSpPr/>
          <p:nvPr/>
        </p:nvSpPr>
        <p:spPr>
          <a:xfrm>
            <a:off x="1724640" y="152520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BD0FF59E-2D6F-4997-AA60-46ED5F4BAE43}"/>
              </a:ext>
            </a:extLst>
          </p:cNvPr>
          <p:cNvSpPr/>
          <p:nvPr/>
        </p:nvSpPr>
        <p:spPr>
          <a:xfrm>
            <a:off x="2658235" y="1563588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05EF2D57-C9D3-4EC6-B5E2-2F340E4A7BE9}"/>
              </a:ext>
            </a:extLst>
          </p:cNvPr>
          <p:cNvSpPr/>
          <p:nvPr/>
        </p:nvSpPr>
        <p:spPr>
          <a:xfrm>
            <a:off x="2456005" y="153322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0A6F4306-B104-4FD9-B79D-C51E1F715E3C}"/>
              </a:ext>
            </a:extLst>
          </p:cNvPr>
          <p:cNvSpPr txBox="1"/>
          <p:nvPr/>
        </p:nvSpPr>
        <p:spPr>
          <a:xfrm>
            <a:off x="2657877" y="1538447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8D51ED2-3A5B-45C8-BE12-D0B617BDD2FC}"/>
              </a:ext>
            </a:extLst>
          </p:cNvPr>
          <p:cNvSpPr txBox="1"/>
          <p:nvPr/>
        </p:nvSpPr>
        <p:spPr>
          <a:xfrm>
            <a:off x="1912655" y="153844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2540ADE-6369-4674-9E3A-A315EDBECE58}"/>
              </a:ext>
            </a:extLst>
          </p:cNvPr>
          <p:cNvSpPr txBox="1"/>
          <p:nvPr/>
        </p:nvSpPr>
        <p:spPr>
          <a:xfrm>
            <a:off x="1217481" y="153480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33" name="그림 232">
            <a:extLst>
              <a:ext uri="{FF2B5EF4-FFF2-40B4-BE49-F238E27FC236}">
                <a16:creationId xmlns:a16="http://schemas.microsoft.com/office/drawing/2014/main" id="{B80A9180-EAB3-434B-A1D4-E8D82F85305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21" y="1538447"/>
            <a:ext cx="197644" cy="213305"/>
          </a:xfrm>
          <a:prstGeom prst="rect">
            <a:avLst/>
          </a:prstGeom>
        </p:spPr>
      </p:pic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07F0910F-1242-41CF-BE1D-28DEAC9EA895}"/>
              </a:ext>
            </a:extLst>
          </p:cNvPr>
          <p:cNvSpPr/>
          <p:nvPr/>
        </p:nvSpPr>
        <p:spPr>
          <a:xfrm>
            <a:off x="3335626" y="156289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E589D1AB-C1AE-4BD6-BE81-7C032788541C}"/>
              </a:ext>
            </a:extLst>
          </p:cNvPr>
          <p:cNvSpPr/>
          <p:nvPr/>
        </p:nvSpPr>
        <p:spPr>
          <a:xfrm>
            <a:off x="3133396" y="153253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D27900D-F9AE-47BE-9119-5E99D267D0E1}"/>
              </a:ext>
            </a:extLst>
          </p:cNvPr>
          <p:cNvSpPr txBox="1"/>
          <p:nvPr/>
        </p:nvSpPr>
        <p:spPr>
          <a:xfrm>
            <a:off x="3335268" y="153775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7EA4A8A8-2BC4-4D53-9A0B-6B5CBDCF7AF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97" y="1553282"/>
            <a:ext cx="202911" cy="203175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995486A6-5682-4483-AF06-83106CF0B48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43" y="1562135"/>
            <a:ext cx="192590" cy="179458"/>
          </a:xfrm>
          <a:prstGeom prst="rect">
            <a:avLst/>
          </a:prstGeom>
        </p:spPr>
      </p:pic>
      <p:pic>
        <p:nvPicPr>
          <p:cNvPr id="269" name="그림 268">
            <a:extLst>
              <a:ext uri="{FF2B5EF4-FFF2-40B4-BE49-F238E27FC236}">
                <a16:creationId xmlns:a16="http://schemas.microsoft.com/office/drawing/2014/main" id="{16DFA794-E095-4F41-BC3D-BE43F5A8A5F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17" y="1575647"/>
            <a:ext cx="200847" cy="159823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92" y="2174322"/>
            <a:ext cx="1412349" cy="1412349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6DDA1E-2B1F-44A3-95F4-A0AFD8DA1B1D}"/>
              </a:ext>
            </a:extLst>
          </p:cNvPr>
          <p:cNvSpPr/>
          <p:nvPr/>
        </p:nvSpPr>
        <p:spPr>
          <a:xfrm>
            <a:off x="1085584" y="2292214"/>
            <a:ext cx="437400" cy="4061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사각형: 둥근 모서리 283">
            <a:extLst>
              <a:ext uri="{FF2B5EF4-FFF2-40B4-BE49-F238E27FC236}">
                <a16:creationId xmlns:a16="http://schemas.microsoft.com/office/drawing/2014/main" id="{9CC7C6C3-DDAA-4E7F-9DA1-22E54B1C0DC4}"/>
              </a:ext>
            </a:extLst>
          </p:cNvPr>
          <p:cNvSpPr/>
          <p:nvPr/>
        </p:nvSpPr>
        <p:spPr>
          <a:xfrm>
            <a:off x="3216056" y="2292214"/>
            <a:ext cx="437400" cy="4061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사각형: 둥근 모서리 285">
            <a:extLst>
              <a:ext uri="{FF2B5EF4-FFF2-40B4-BE49-F238E27FC236}">
                <a16:creationId xmlns:a16="http://schemas.microsoft.com/office/drawing/2014/main" id="{4F006893-A3A5-4629-BD02-F28F5A29F4A1}"/>
              </a:ext>
            </a:extLst>
          </p:cNvPr>
          <p:cNvSpPr/>
          <p:nvPr/>
        </p:nvSpPr>
        <p:spPr>
          <a:xfrm>
            <a:off x="1085584" y="3024726"/>
            <a:ext cx="437400" cy="4061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사각형: 둥근 모서리 286">
            <a:extLst>
              <a:ext uri="{FF2B5EF4-FFF2-40B4-BE49-F238E27FC236}">
                <a16:creationId xmlns:a16="http://schemas.microsoft.com/office/drawing/2014/main" id="{87657529-792F-44B8-9E91-DAD5FEB60C79}"/>
              </a:ext>
            </a:extLst>
          </p:cNvPr>
          <p:cNvSpPr/>
          <p:nvPr/>
        </p:nvSpPr>
        <p:spPr>
          <a:xfrm>
            <a:off x="3218428" y="3032104"/>
            <a:ext cx="437400" cy="40611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8896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8896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60844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66865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8918" y="3639394"/>
            <a:ext cx="542997" cy="2200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61663" y="3635958"/>
            <a:ext cx="542997" cy="2200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61968" y="3635958"/>
            <a:ext cx="542997" cy="2200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7253" y="3636116"/>
            <a:ext cx="542997" cy="22006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장신구</a:t>
            </a:r>
          </a:p>
        </p:txBody>
      </p:sp>
      <p:sp>
        <p:nvSpPr>
          <p:cNvPr id="323" name="사각형: 둥근 모서리 322">
            <a:extLst>
              <a:ext uri="{FF2B5EF4-FFF2-40B4-BE49-F238E27FC236}">
                <a16:creationId xmlns:a16="http://schemas.microsoft.com/office/drawing/2014/main" id="{DDE51FDD-C896-4C76-B468-A58C9350570D}"/>
              </a:ext>
            </a:extLst>
          </p:cNvPr>
          <p:cNvSpPr/>
          <p:nvPr/>
        </p:nvSpPr>
        <p:spPr>
          <a:xfrm>
            <a:off x="1117680" y="4079393"/>
            <a:ext cx="385814" cy="358222"/>
          </a:xfrm>
          <a:prstGeom prst="roundRect">
            <a:avLst/>
          </a:prstGeom>
          <a:solidFill>
            <a:srgbClr val="69AB3D"/>
          </a:solidFill>
          <a:ln w="317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AF376096-8150-475C-B61A-86CFF23E8C9A}"/>
              </a:ext>
            </a:extLst>
          </p:cNvPr>
          <p:cNvSpPr/>
          <p:nvPr/>
        </p:nvSpPr>
        <p:spPr>
          <a:xfrm>
            <a:off x="1111238" y="4604551"/>
            <a:ext cx="385814" cy="358222"/>
          </a:xfrm>
          <a:prstGeom prst="roundRect">
            <a:avLst/>
          </a:prstGeom>
          <a:solidFill>
            <a:srgbClr val="4D93D3"/>
          </a:solidFill>
          <a:ln w="317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사각형: 둥근 모서리 324">
            <a:extLst>
              <a:ext uri="{FF2B5EF4-FFF2-40B4-BE49-F238E27FC236}">
                <a16:creationId xmlns:a16="http://schemas.microsoft.com/office/drawing/2014/main" id="{6B5EB2B6-2976-4076-8987-A144A66220B4}"/>
              </a:ext>
            </a:extLst>
          </p:cNvPr>
          <p:cNvSpPr/>
          <p:nvPr/>
        </p:nvSpPr>
        <p:spPr>
          <a:xfrm>
            <a:off x="1117680" y="5127618"/>
            <a:ext cx="385814" cy="358222"/>
          </a:xfrm>
          <a:prstGeom prst="roundRect">
            <a:avLst/>
          </a:prstGeom>
          <a:solidFill>
            <a:srgbClr val="EFBC00"/>
          </a:solidFill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2" name="그림 301">
            <a:extLst>
              <a:ext uri="{FF2B5EF4-FFF2-40B4-BE49-F238E27FC236}">
                <a16:creationId xmlns:a16="http://schemas.microsoft.com/office/drawing/2014/main" id="{1CA1A7BF-9103-4563-8EB6-BD65EF35D5F8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88797" y="4047993"/>
            <a:ext cx="72238" cy="411655"/>
          </a:xfrm>
          <a:prstGeom prst="rect">
            <a:avLst/>
          </a:prstGeom>
        </p:spPr>
      </p:pic>
      <p:pic>
        <p:nvPicPr>
          <p:cNvPr id="326" name="그림 325">
            <a:extLst>
              <a:ext uri="{FF2B5EF4-FFF2-40B4-BE49-F238E27FC236}">
                <a16:creationId xmlns:a16="http://schemas.microsoft.com/office/drawing/2014/main" id="{6BD92BDF-F01A-4D7E-80D5-CD37671DBDB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3581" y="4589845"/>
            <a:ext cx="115497" cy="384535"/>
          </a:xfrm>
          <a:prstGeom prst="rect">
            <a:avLst/>
          </a:prstGeom>
        </p:spPr>
      </p:pic>
      <p:pic>
        <p:nvPicPr>
          <p:cNvPr id="327" name="그림 326">
            <a:extLst>
              <a:ext uri="{FF2B5EF4-FFF2-40B4-BE49-F238E27FC236}">
                <a16:creationId xmlns:a16="http://schemas.microsoft.com/office/drawing/2014/main" id="{E128AE30-A05A-41AE-B90A-23486107E99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10872" y="5119326"/>
            <a:ext cx="192416" cy="393658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8165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2253363" y="5083848"/>
            <a:ext cx="701422" cy="200055"/>
            <a:chOff x="2200652" y="5241136"/>
            <a:chExt cx="701422" cy="200055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8165" y="525220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24570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2259768" y="4571685"/>
            <a:ext cx="701422" cy="200055"/>
            <a:chOff x="2200652" y="5241136"/>
            <a:chExt cx="701422" cy="200055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24570" y="4740041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503175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2238373" y="4040018"/>
            <a:ext cx="701422" cy="307777"/>
            <a:chOff x="2200652" y="5241136"/>
            <a:chExt cx="701422" cy="307777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503175" y="420837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160%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61189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9112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8532" y="5133015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317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8237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8398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8409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8912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26310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81782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75736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66236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8288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906204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7323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42302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9964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7533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2614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08050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108042"/>
            <a:ext cx="3030104" cy="23209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92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3003498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D68546A-D20F-43DC-A34E-BB19C04657BF}"/>
              </a:ext>
            </a:extLst>
          </p:cNvPr>
          <p:cNvGrpSpPr/>
          <p:nvPr/>
        </p:nvGrpSpPr>
        <p:grpSpPr>
          <a:xfrm>
            <a:off x="905607" y="1713246"/>
            <a:ext cx="653492" cy="243288"/>
            <a:chOff x="910551" y="1668117"/>
            <a:chExt cx="653492" cy="243288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4" name="TextBox 21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AFF80B-CF76-4360-BCBC-73413578980A}"/>
              </a:ext>
            </a:extLst>
          </p:cNvPr>
          <p:cNvGrpSpPr/>
          <p:nvPr/>
        </p:nvGrpSpPr>
        <p:grpSpPr>
          <a:xfrm>
            <a:off x="905607" y="1151822"/>
            <a:ext cx="662433" cy="243288"/>
            <a:chOff x="1079239" y="1303779"/>
            <a:chExt cx="662433" cy="243288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0" name="TextBox 22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897AA4AB-DB55-45CB-96A6-4B27E6136249}"/>
              </a:ext>
            </a:extLst>
          </p:cNvPr>
          <p:cNvGrpSpPr/>
          <p:nvPr/>
        </p:nvGrpSpPr>
        <p:grpSpPr>
          <a:xfrm>
            <a:off x="906211" y="1431107"/>
            <a:ext cx="660619" cy="244079"/>
            <a:chOff x="1796919" y="1303779"/>
            <a:chExt cx="660619" cy="244079"/>
          </a:xfrm>
        </p:grpSpPr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7" name="TextBox 22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33756" y="2622447"/>
            <a:ext cx="74410" cy="60972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4" y="1451476"/>
            <a:ext cx="183629" cy="198180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114073" y="4100205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921171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677949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670366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698194"/>
            <a:ext cx="180183" cy="194442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아니오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반동탁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4" y="1730452"/>
            <a:ext cx="202911" cy="203175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54" y="1176331"/>
            <a:ext cx="210615" cy="196255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3071237" y="4100205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82031"/>
            <a:ext cx="3044029" cy="3277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531860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6703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3684159" y="37128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47875" y="3510955"/>
            <a:ext cx="764381" cy="445294"/>
            <a:chOff x="2047875" y="3510955"/>
            <a:chExt cx="764381" cy="44529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87003" y="363013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3 / 3</a:t>
            </a:r>
          </a:p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max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70" y="3642130"/>
            <a:ext cx="658894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6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(3)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778324" y="1040318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" y="3576942"/>
            <a:ext cx="3031613" cy="284207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47BB02F-EF67-457D-BBD0-CCAC6C8A7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86897" y="1037677"/>
            <a:ext cx="3030104" cy="2320958"/>
          </a:xfrm>
          <a:prstGeom prst="rect">
            <a:avLst/>
          </a:prstGeom>
        </p:spPr>
      </p:pic>
      <p:pic>
        <p:nvPicPr>
          <p:cNvPr id="3" name="그림 2" descr="타기, 남자, 착용, 앉아있는이(가) 표시된 사진&#10;&#10;자동 생성된 설명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r="17410"/>
          <a:stretch/>
        </p:blipFill>
        <p:spPr>
          <a:xfrm>
            <a:off x="2576803" y="1878933"/>
            <a:ext cx="1240198" cy="108082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9632B08-FBBB-4178-9487-C8266EA9C3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214040" y="2355506"/>
            <a:ext cx="421482" cy="66436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943110" y="5983150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1858070" y="5983150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2797835" y="5983150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rgbClr val="CAA5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1085494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AD6F85A4-8A5B-41BB-B3AA-45827A4E141D}"/>
              </a:ext>
            </a:extLst>
          </p:cNvPr>
          <p:cNvSpPr/>
          <p:nvPr/>
        </p:nvSpPr>
        <p:spPr>
          <a:xfrm>
            <a:off x="820073" y="3212797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8101D1C-35AF-4241-89A5-4BB3A33D10C3}"/>
              </a:ext>
            </a:extLst>
          </p:cNvPr>
          <p:cNvSpPr/>
          <p:nvPr/>
        </p:nvSpPr>
        <p:spPr>
          <a:xfrm>
            <a:off x="1110763" y="3281504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1B340F17-9A34-4922-BC6A-D3484936B177}"/>
              </a:ext>
            </a:extLst>
          </p:cNvPr>
          <p:cNvSpPr/>
          <p:nvPr/>
        </p:nvSpPr>
        <p:spPr>
          <a:xfrm>
            <a:off x="904906" y="325114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428BF860-BCD1-4D15-A000-D84527310CCF}"/>
              </a:ext>
            </a:extLst>
          </p:cNvPr>
          <p:cNvSpPr/>
          <p:nvPr/>
        </p:nvSpPr>
        <p:spPr>
          <a:xfrm>
            <a:off x="1826629" y="328953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72DEFDA-03BA-43DA-8842-1B7853763916}"/>
              </a:ext>
            </a:extLst>
          </p:cNvPr>
          <p:cNvSpPr/>
          <p:nvPr/>
        </p:nvSpPr>
        <p:spPr>
          <a:xfrm>
            <a:off x="1622586" y="325114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D6A7761-C512-4A64-A750-C71C67E8D9BF}"/>
              </a:ext>
            </a:extLst>
          </p:cNvPr>
          <p:cNvSpPr/>
          <p:nvPr/>
        </p:nvSpPr>
        <p:spPr>
          <a:xfrm>
            <a:off x="2556181" y="3289532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C40B33A-5AE0-4CC8-B81D-CBE71F08C2A0}"/>
              </a:ext>
            </a:extLst>
          </p:cNvPr>
          <p:cNvSpPr/>
          <p:nvPr/>
        </p:nvSpPr>
        <p:spPr>
          <a:xfrm>
            <a:off x="2353951" y="3259171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4625E3F-2493-4414-A8F3-BC95F59644C9}"/>
              </a:ext>
            </a:extLst>
          </p:cNvPr>
          <p:cNvSpPr txBox="1"/>
          <p:nvPr/>
        </p:nvSpPr>
        <p:spPr>
          <a:xfrm>
            <a:off x="2555823" y="3264391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CD2BCF0-4A30-457F-BD01-B2EBE4DDF268}"/>
              </a:ext>
            </a:extLst>
          </p:cNvPr>
          <p:cNvSpPr txBox="1"/>
          <p:nvPr/>
        </p:nvSpPr>
        <p:spPr>
          <a:xfrm>
            <a:off x="1810601" y="326439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76D64FC-E4A8-4716-B3DC-89961428F03C}"/>
              </a:ext>
            </a:extLst>
          </p:cNvPr>
          <p:cNvSpPr txBox="1"/>
          <p:nvPr/>
        </p:nvSpPr>
        <p:spPr>
          <a:xfrm>
            <a:off x="1115427" y="326074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E287D9E4-6453-4425-B5C6-42B31152B3E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67" y="3264391"/>
            <a:ext cx="197644" cy="213305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5679B035-A2AC-4E31-9BFF-6DEF1F45E2C9}"/>
              </a:ext>
            </a:extLst>
          </p:cNvPr>
          <p:cNvSpPr/>
          <p:nvPr/>
        </p:nvSpPr>
        <p:spPr>
          <a:xfrm>
            <a:off x="3233572" y="3288841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54E0612-74E1-4C4A-9139-752B046ACD8C}"/>
              </a:ext>
            </a:extLst>
          </p:cNvPr>
          <p:cNvSpPr/>
          <p:nvPr/>
        </p:nvSpPr>
        <p:spPr>
          <a:xfrm>
            <a:off x="3031342" y="325848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93FF4B8-4C0D-43E5-BF2E-EADED2D9EA6B}"/>
              </a:ext>
            </a:extLst>
          </p:cNvPr>
          <p:cNvSpPr txBox="1"/>
          <p:nvPr/>
        </p:nvSpPr>
        <p:spPr>
          <a:xfrm>
            <a:off x="3233214" y="3263700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17" y="6014885"/>
            <a:ext cx="319647" cy="305130"/>
          </a:xfrm>
          <a:prstGeom prst="rect">
            <a:avLst/>
          </a:prstGeom>
          <a:noFill/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1712853" y="1056009"/>
            <a:ext cx="1240198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1755248" y="82626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785390" y="3176889"/>
            <a:ext cx="3020215" cy="4000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576877" y="31419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785389" y="3570040"/>
            <a:ext cx="3026818" cy="22384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550091" y="36787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1234437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916367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2162297" y="638745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3134162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4077421" y="2682222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3958532" y="4475670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그림 124">
            <a:extLst>
              <a:ext uri="{FF2B5EF4-FFF2-40B4-BE49-F238E27FC236}">
                <a16:creationId xmlns:a16="http://schemas.microsoft.com/office/drawing/2014/main" id="{9495E55B-68C4-465C-9128-C4CC350CA8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543" y="3279226"/>
            <a:ext cx="202911" cy="203175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1D6BFAA5-2AD2-4736-ACF9-9898AB7D632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89" y="3288079"/>
            <a:ext cx="192590" cy="179458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F7F5AC09-3115-434C-84C6-2FE3F657DDE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63" y="3301591"/>
            <a:ext cx="200847" cy="159823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4184570" y="198016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94790" y="2244381"/>
            <a:ext cx="862782" cy="38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2835347" y="3945626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Reference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4044154" y="2804579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Reference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01" y="1056460"/>
            <a:ext cx="989505" cy="44978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894325" y="1188092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945531" y="144266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1849472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2773467" y="5965818"/>
            <a:ext cx="890306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756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6157"/>
              </p:ext>
            </p:extLst>
          </p:nvPr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식량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적 처치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훈련을 통하여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훈련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무기 업그레이드에 사용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지식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보스를 처치하여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보물 또는 상점에서 구입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금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식량과 지식</a:t>
                      </a:r>
                      <a:r>
                        <a:rPr lang="ko-KR" altLang="en-US" sz="1900" b="1" baseline="0" dirty="0"/>
                        <a:t> 다음으로 사용하는 화폐</a:t>
                      </a:r>
                      <a:endParaRPr lang="en-US" altLang="ko-KR" sz="1900" b="1" baseline="0" dirty="0"/>
                    </a:p>
                    <a:p>
                      <a:pPr latinLnBrk="1"/>
                      <a:r>
                        <a:rPr lang="ko-KR" altLang="en-US" sz="1900" b="1" dirty="0"/>
                        <a:t>유료로 구매할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스페셜 보물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상점에서 구입할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엽전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상점에서만 사용할 수 있는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전장에서만 수급할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상점에서 스킨을 구매할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통행증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전장에 입장할 때 사용하는 입장권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시간마다 </a:t>
                      </a:r>
                      <a:r>
                        <a:rPr lang="en-US" altLang="ko-KR" sz="1900" b="1" dirty="0"/>
                        <a:t>1</a:t>
                      </a:r>
                      <a:r>
                        <a:rPr lang="ko-KR" altLang="en-US" sz="1900" b="1" dirty="0"/>
                        <a:t>개씩 지급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최대 </a:t>
                      </a:r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개까지 보유 가능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1" y="3721326"/>
            <a:ext cx="912187" cy="913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56346"/>
            <a:ext cx="912187" cy="849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817993"/>
            <a:ext cx="912187" cy="725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3" y="2716307"/>
            <a:ext cx="846313" cy="91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5763803"/>
            <a:ext cx="845714" cy="91337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화폐 정리</a:t>
            </a:r>
          </a:p>
        </p:txBody>
      </p:sp>
    </p:spTree>
    <p:extLst>
      <p:ext uri="{BB962C8B-B14F-4D97-AF65-F5344CB8AC3E}">
        <p14:creationId xmlns:p14="http://schemas.microsoft.com/office/powerpoint/2010/main" val="116861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모션 정리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634" y="1150100"/>
            <a:ext cx="1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634" y="1819597"/>
            <a:ext cx="1258054" cy="906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0688" y="1745179"/>
            <a:ext cx="1258054" cy="9811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8742" y="1840836"/>
            <a:ext cx="1258054" cy="8642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2634" y="3106971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공격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4" y="3187967"/>
            <a:ext cx="2231046" cy="18149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2634" y="5077762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피격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392" y="5539427"/>
            <a:ext cx="1212538" cy="9067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09454" y="5124958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처치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8" y="5002934"/>
            <a:ext cx="3403778" cy="1518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23" y="1840836"/>
            <a:ext cx="926853" cy="8642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7" y="1863856"/>
            <a:ext cx="926853" cy="818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3929" y="3525187"/>
            <a:ext cx="5029200" cy="3105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5461" y="900708"/>
            <a:ext cx="428096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361" name="그룹 360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36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4" name="그림 36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36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6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592082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0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388039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576054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82" name="그림 38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0" y="1443700"/>
            <a:ext cx="197644" cy="213305"/>
          </a:xfrm>
          <a:prstGeom prst="rect">
            <a:avLst/>
          </a:prstGeom>
        </p:spPr>
      </p:pic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13787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448" name="그룹 447"/>
          <p:cNvGrpSpPr/>
          <p:nvPr/>
        </p:nvGrpSpPr>
        <p:grpSpPr>
          <a:xfrm>
            <a:off x="4558467" y="1710761"/>
            <a:ext cx="653492" cy="243288"/>
            <a:chOff x="910551" y="1668117"/>
            <a:chExt cx="653492" cy="243288"/>
          </a:xfrm>
        </p:grpSpPr>
        <p:sp>
          <p:nvSpPr>
            <p:cNvPr id="449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0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1" name="그림 450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3" name="그룹 452"/>
          <p:cNvGrpSpPr/>
          <p:nvPr/>
        </p:nvGrpSpPr>
        <p:grpSpPr>
          <a:xfrm>
            <a:off x="4558467" y="1149337"/>
            <a:ext cx="662433" cy="243288"/>
            <a:chOff x="1079239" y="1303779"/>
            <a:chExt cx="662433" cy="243288"/>
          </a:xfrm>
        </p:grpSpPr>
        <p:sp>
          <p:nvSpPr>
            <p:cNvPr id="454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5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6" name="TextBox 4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7" name="그룹 456"/>
          <p:cNvGrpSpPr/>
          <p:nvPr/>
        </p:nvGrpSpPr>
        <p:grpSpPr>
          <a:xfrm>
            <a:off x="4559071" y="1428622"/>
            <a:ext cx="660619" cy="244079"/>
            <a:chOff x="1796919" y="1303779"/>
            <a:chExt cx="660619" cy="244079"/>
          </a:xfrm>
        </p:grpSpPr>
        <p:sp>
          <p:nvSpPr>
            <p:cNvPr id="458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531" name="그룹 530"/>
          <p:cNvGrpSpPr/>
          <p:nvPr/>
        </p:nvGrpSpPr>
        <p:grpSpPr>
          <a:xfrm>
            <a:off x="8715574" y="1710761"/>
            <a:ext cx="653492" cy="243288"/>
            <a:chOff x="910551" y="1668117"/>
            <a:chExt cx="653492" cy="243288"/>
          </a:xfrm>
        </p:grpSpPr>
        <p:sp>
          <p:nvSpPr>
            <p:cNvPr id="53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34" name="그림 53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6" name="그룹 535"/>
          <p:cNvGrpSpPr/>
          <p:nvPr/>
        </p:nvGrpSpPr>
        <p:grpSpPr>
          <a:xfrm>
            <a:off x="8715574" y="1149337"/>
            <a:ext cx="662433" cy="243288"/>
            <a:chOff x="1079239" y="1303779"/>
            <a:chExt cx="662433" cy="243288"/>
          </a:xfrm>
        </p:grpSpPr>
        <p:sp>
          <p:nvSpPr>
            <p:cNvPr id="53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9" name="TextBox 53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1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8920221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2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8716178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3" name="TextBox 542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8904193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43" y="1177162"/>
            <a:ext cx="210615" cy="1962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4" name="그림 27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04" y="1177162"/>
            <a:ext cx="210615" cy="196255"/>
          </a:xfrm>
          <a:prstGeom prst="rect">
            <a:avLst/>
          </a:prstGeom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73" y="1177162"/>
            <a:ext cx="210615" cy="196255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60" y="1443700"/>
            <a:ext cx="197644" cy="21330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93" y="1443700"/>
            <a:ext cx="197644" cy="213305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2999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9763" y="1066708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2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주인공 터치 시 장비창으로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213026" y="1724363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152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157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1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3141348" y="177045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937305" y="173206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3125320" y="1745311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86" y="1748358"/>
            <a:ext cx="197644" cy="213305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28673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924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38484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55411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28743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664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511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809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90" y="1478056"/>
            <a:ext cx="210615" cy="19625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888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35523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34207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1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1648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40" name="그룹 239"/>
          <p:cNvGrpSpPr/>
          <p:nvPr/>
        </p:nvGrpSpPr>
        <p:grpSpPr>
          <a:xfrm>
            <a:off x="2936701" y="2014203"/>
            <a:ext cx="653492" cy="243288"/>
            <a:chOff x="910551" y="1668117"/>
            <a:chExt cx="653492" cy="243288"/>
          </a:xfrm>
        </p:grpSpPr>
        <p:sp>
          <p:nvSpPr>
            <p:cNvPr id="241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5" name="그룹 244"/>
          <p:cNvGrpSpPr/>
          <p:nvPr/>
        </p:nvGrpSpPr>
        <p:grpSpPr>
          <a:xfrm>
            <a:off x="2936701" y="1452779"/>
            <a:ext cx="662433" cy="243288"/>
            <a:chOff x="1079239" y="1303779"/>
            <a:chExt cx="662433" cy="243288"/>
          </a:xfrm>
        </p:grpSpPr>
        <p:sp>
          <p:nvSpPr>
            <p:cNvPr id="246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0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3141348" y="177045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937305" y="1732064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3125320" y="1745311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86" y="1748358"/>
            <a:ext cx="197644" cy="213305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290" y="1478056"/>
            <a:ext cx="210615" cy="19625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60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97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 </a:t>
            </a:r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300M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DDB9A1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66321"/>
            <a:ext cx="192590" cy="1794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금으로 교환하기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진행 상황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/>
              <a:t> / 300M</a:t>
            </a:r>
            <a:endParaRPr lang="ko-KR" altLang="en-US" sz="12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1" name="그룹 180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8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5" name="그룹 184"/>
          <p:cNvGrpSpPr/>
          <p:nvPr/>
        </p:nvGrpSpPr>
        <p:grpSpPr>
          <a:xfrm>
            <a:off x="388039" y="1428622"/>
            <a:ext cx="660619" cy="244079"/>
            <a:chOff x="1796919" y="1303779"/>
            <a:chExt cx="660619" cy="244079"/>
          </a:xfrm>
        </p:grpSpPr>
        <p:sp>
          <p:nvSpPr>
            <p:cNvPr id="186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7" name="그룹 226"/>
          <p:cNvGrpSpPr/>
          <p:nvPr/>
        </p:nvGrpSpPr>
        <p:grpSpPr>
          <a:xfrm>
            <a:off x="4778889" y="1710761"/>
            <a:ext cx="653492" cy="243288"/>
            <a:chOff x="910551" y="1668117"/>
            <a:chExt cx="653492" cy="243288"/>
          </a:xfrm>
        </p:grpSpPr>
        <p:sp>
          <p:nvSpPr>
            <p:cNvPr id="228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4778889" y="1149337"/>
            <a:ext cx="662433" cy="243288"/>
            <a:chOff x="1079239" y="1303779"/>
            <a:chExt cx="662433" cy="243288"/>
          </a:xfrm>
        </p:grpSpPr>
        <p:sp>
          <p:nvSpPr>
            <p:cNvPr id="233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4779493" y="1428622"/>
            <a:ext cx="660619" cy="244079"/>
            <a:chOff x="1796919" y="1303779"/>
            <a:chExt cx="660619" cy="244079"/>
          </a:xfrm>
        </p:grpSpPr>
        <p:sp>
          <p:nvSpPr>
            <p:cNvPr id="237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그림 129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440904"/>
            <a:ext cx="197644" cy="21330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174321"/>
            <a:ext cx="210615" cy="19625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74" y="1440904"/>
            <a:ext cx="197644" cy="21330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17" y="1174321"/>
            <a:ext cx="210615" cy="19625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548353"/>
            <a:chOff x="1393168" y="1120587"/>
            <a:chExt cx="1002109" cy="548353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현재 슬라이드부터 슬라이드쇼를 시작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400" b="1" dirty="0">
                <a:solidFill>
                  <a:srgbClr val="FF0000"/>
                </a:solidFill>
              </a:rPr>
              <a:t>하시면</a:t>
            </a:r>
            <a:r>
              <a:rPr lang="en-US" altLang="ko-KR" sz="1400" b="1" dirty="0">
                <a:solidFill>
                  <a:srgbClr val="FF0000"/>
                </a:solidFill>
              </a:rPr>
              <a:t> GIF </a:t>
            </a:r>
            <a:r>
              <a:rPr lang="ko-KR" altLang="en-US" sz="1400" b="1" dirty="0">
                <a:solidFill>
                  <a:srgbClr val="FF0000"/>
                </a:solidFill>
              </a:rPr>
              <a:t>이미지 확인이 가능합니다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387435" y="1710761"/>
            <a:ext cx="653492" cy="243288"/>
            <a:chOff x="910551" y="1668117"/>
            <a:chExt cx="653492" cy="243288"/>
          </a:xfrm>
        </p:grpSpPr>
        <p:sp>
          <p:nvSpPr>
            <p:cNvPr id="174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8" name="그룹 177"/>
          <p:cNvGrpSpPr/>
          <p:nvPr/>
        </p:nvGrpSpPr>
        <p:grpSpPr>
          <a:xfrm>
            <a:off x="387435" y="1149337"/>
            <a:ext cx="662433" cy="243288"/>
            <a:chOff x="1079239" y="1303779"/>
            <a:chExt cx="662433" cy="243288"/>
          </a:xfrm>
        </p:grpSpPr>
        <p:sp>
          <p:nvSpPr>
            <p:cNvPr id="179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388039" y="1428622"/>
            <a:ext cx="660619" cy="244079"/>
            <a:chOff x="1796919" y="1303779"/>
            <a:chExt cx="660619" cy="244079"/>
          </a:xfrm>
        </p:grpSpPr>
        <p:sp>
          <p:nvSpPr>
            <p:cNvPr id="183" name="사각형: 둥근 모서리 103">
              <a:extLst>
                <a:ext uri="{FF2B5EF4-FFF2-40B4-BE49-F238E27FC236}">
                  <a16:creationId xmlns:a16="http://schemas.microsoft.com/office/drawing/2014/main" id="{801E6C6E-D161-431B-8E61-6C4252E944AC}"/>
                </a:ext>
              </a:extLst>
            </p:cNvPr>
            <p:cNvSpPr/>
            <p:nvPr/>
          </p:nvSpPr>
          <p:spPr>
            <a:xfrm>
              <a:off x="2000962" y="1342167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사각형: 둥근 모서리 104">
              <a:extLst>
                <a:ext uri="{FF2B5EF4-FFF2-40B4-BE49-F238E27FC236}">
                  <a16:creationId xmlns:a16="http://schemas.microsoft.com/office/drawing/2014/main" id="{7CC05F09-A911-4380-BF2F-79E1E5AD146B}"/>
                </a:ext>
              </a:extLst>
            </p:cNvPr>
            <p:cNvSpPr/>
            <p:nvPr/>
          </p:nvSpPr>
          <p:spPr>
            <a:xfrm>
              <a:off x="179691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0AF414B-AB46-4F97-859C-6B3F8DDF4DE9}"/>
                </a:ext>
              </a:extLst>
            </p:cNvPr>
            <p:cNvSpPr txBox="1"/>
            <p:nvPr/>
          </p:nvSpPr>
          <p:spPr>
            <a:xfrm>
              <a:off x="1984934" y="1317026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grpSp>
        <p:nvGrpSpPr>
          <p:cNvPr id="225" name="그룹 224"/>
          <p:cNvGrpSpPr/>
          <p:nvPr/>
        </p:nvGrpSpPr>
        <p:grpSpPr>
          <a:xfrm>
            <a:off x="5040432" y="1710761"/>
            <a:ext cx="653492" cy="243288"/>
            <a:chOff x="910551" y="1668117"/>
            <a:chExt cx="653492" cy="243288"/>
          </a:xfrm>
        </p:grpSpPr>
        <p:sp>
          <p:nvSpPr>
            <p:cNvPr id="226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1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5246289" y="117969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5040432" y="114933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5250953" y="115893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35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5245079" y="146701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5041036" y="142862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5229051" y="144186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440904"/>
            <a:ext cx="197644" cy="21330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0" y="1174321"/>
            <a:ext cx="210615" cy="19625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272" y="1440904"/>
            <a:ext cx="197644" cy="213305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15" y="1174321"/>
            <a:ext cx="210615" cy="196255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161181" y="1126825"/>
            <a:ext cx="1002109" cy="548353"/>
            <a:chOff x="1393168" y="1120587"/>
            <a:chExt cx="1002109" cy="548353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09" name="그룹 108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110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185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2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1110410" y="1424333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906367" y="13859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1094382" y="13991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398183"/>
            <a:ext cx="197644" cy="213305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9" cstate="hq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grpSp>
        <p:nvGrpSpPr>
          <p:cNvPr id="336" name="그룹 335"/>
          <p:cNvGrpSpPr/>
          <p:nvPr/>
        </p:nvGrpSpPr>
        <p:grpSpPr>
          <a:xfrm>
            <a:off x="905763" y="1668084"/>
            <a:ext cx="653492" cy="243288"/>
            <a:chOff x="910551" y="1668117"/>
            <a:chExt cx="653492" cy="243288"/>
          </a:xfrm>
        </p:grpSpPr>
        <p:sp>
          <p:nvSpPr>
            <p:cNvPr id="337" name="사각형: 둥근 모서리 105">
              <a:extLst>
                <a:ext uri="{FF2B5EF4-FFF2-40B4-BE49-F238E27FC236}">
                  <a16:creationId xmlns:a16="http://schemas.microsoft.com/office/drawing/2014/main" id="{6A29D239-0BC6-41B5-84EA-BA1A112D25C4}"/>
                </a:ext>
              </a:extLst>
            </p:cNvPr>
            <p:cNvSpPr/>
            <p:nvPr/>
          </p:nvSpPr>
          <p:spPr>
            <a:xfrm>
              <a:off x="1112780" y="1698478"/>
              <a:ext cx="451263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8" name="사각형: 둥근 모서리 106">
              <a:extLst>
                <a:ext uri="{FF2B5EF4-FFF2-40B4-BE49-F238E27FC236}">
                  <a16:creationId xmlns:a16="http://schemas.microsoft.com/office/drawing/2014/main" id="{63323AFE-63B7-4E75-9E4E-1CBD4D5EEC9F}"/>
                </a:ext>
              </a:extLst>
            </p:cNvPr>
            <p:cNvSpPr/>
            <p:nvPr/>
          </p:nvSpPr>
          <p:spPr>
            <a:xfrm>
              <a:off x="910551" y="1668117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9" name="그림 338">
              <a:extLst>
                <a:ext uri="{FF2B5EF4-FFF2-40B4-BE49-F238E27FC236}">
                  <a16:creationId xmlns:a16="http://schemas.microsoft.com/office/drawing/2014/main" id="{C19E875A-F46C-4788-A574-2A3EE995C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43" y="1688172"/>
              <a:ext cx="202911" cy="203175"/>
            </a:xfrm>
            <a:prstGeom prst="rect">
              <a:avLst/>
            </a:prstGeom>
          </p:spPr>
        </p:pic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B10B0015-6E45-49A7-A025-AED482E40757}"/>
                </a:ext>
              </a:extLst>
            </p:cNvPr>
            <p:cNvSpPr txBox="1"/>
            <p:nvPr/>
          </p:nvSpPr>
          <p:spPr>
            <a:xfrm>
              <a:off x="1097762" y="1673337"/>
              <a:ext cx="4103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120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1" name="그룹 340"/>
          <p:cNvGrpSpPr/>
          <p:nvPr/>
        </p:nvGrpSpPr>
        <p:grpSpPr>
          <a:xfrm>
            <a:off x="905763" y="1106660"/>
            <a:ext cx="662433" cy="243288"/>
            <a:chOff x="1079239" y="1303779"/>
            <a:chExt cx="662433" cy="243288"/>
          </a:xfrm>
        </p:grpSpPr>
        <p:sp>
          <p:nvSpPr>
            <p:cNvPr id="342" name="사각형: 둥근 모서리 101">
              <a:extLst>
                <a:ext uri="{FF2B5EF4-FFF2-40B4-BE49-F238E27FC236}">
                  <a16:creationId xmlns:a16="http://schemas.microsoft.com/office/drawing/2014/main" id="{09AD7FCB-A90D-40EF-8848-EFB4AAD11D1E}"/>
                </a:ext>
              </a:extLst>
            </p:cNvPr>
            <p:cNvSpPr/>
            <p:nvPr/>
          </p:nvSpPr>
          <p:spPr>
            <a:xfrm>
              <a:off x="1285096" y="1334139"/>
              <a:ext cx="456576" cy="18256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사각형: 둥근 모서리 102">
              <a:extLst>
                <a:ext uri="{FF2B5EF4-FFF2-40B4-BE49-F238E27FC236}">
                  <a16:creationId xmlns:a16="http://schemas.microsoft.com/office/drawing/2014/main" id="{1EFD2A3F-8BFC-4E3B-B985-588EFBDC20DE}"/>
                </a:ext>
              </a:extLst>
            </p:cNvPr>
            <p:cNvSpPr/>
            <p:nvPr/>
          </p:nvSpPr>
          <p:spPr>
            <a:xfrm>
              <a:off x="1079239" y="1303779"/>
              <a:ext cx="265324" cy="243288"/>
            </a:xfrm>
            <a:prstGeom prst="round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1289760" y="131338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7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1110410" y="1424333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906367" y="1385945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1094382" y="13991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131600"/>
            <a:ext cx="210615" cy="196255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4" y="1398183"/>
            <a:ext cx="197644" cy="213305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76121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</TotalTime>
  <Words>2509</Words>
  <Application>Microsoft Office PowerPoint</Application>
  <PresentationFormat>와이드스크린</PresentationFormat>
  <Paragraphs>924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203</cp:revision>
  <dcterms:created xsi:type="dcterms:W3CDTF">2020-08-13T13:01:44Z</dcterms:created>
  <dcterms:modified xsi:type="dcterms:W3CDTF">2020-08-22T14:55:25Z</dcterms:modified>
</cp:coreProperties>
</file>